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93" d="100"/>
          <a:sy n="93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66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61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91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31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43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36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693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19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68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48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69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8E327-3710-4852-9F58-D7BD17595EA1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EF7FC-8344-4A8E-A5F9-6DBDB1F65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16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71" y="935374"/>
            <a:ext cx="5614197" cy="56141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74" y="935374"/>
            <a:ext cx="5612494" cy="56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59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7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5411"/>
          <a:stretch/>
        </p:blipFill>
        <p:spPr>
          <a:xfrm>
            <a:off x="9318172" y="259832"/>
            <a:ext cx="2559504" cy="63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86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0846" cy="686860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8576" y="460856"/>
            <a:ext cx="3943350" cy="639714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2615" y="460856"/>
            <a:ext cx="3949885" cy="64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22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2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76" y="571500"/>
            <a:ext cx="2707105" cy="57150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76" y="571500"/>
            <a:ext cx="270710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66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77" y="571500"/>
            <a:ext cx="270710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82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77" y="571500"/>
            <a:ext cx="270710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5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76" y="571500"/>
            <a:ext cx="270710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34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76" y="571500"/>
            <a:ext cx="270710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76" y="571500"/>
            <a:ext cx="270710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41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 Volf</dc:creator>
  <cp:lastModifiedBy>Ilya Volf</cp:lastModifiedBy>
  <cp:revision>48</cp:revision>
  <dcterms:created xsi:type="dcterms:W3CDTF">2021-12-20T09:43:40Z</dcterms:created>
  <dcterms:modified xsi:type="dcterms:W3CDTF">2022-03-02T15:34:48Z</dcterms:modified>
</cp:coreProperties>
</file>